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Quicksand Light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QuicksandLigh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Quicksand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114eb7ff0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114eb7ff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114eb7ff0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114eb7ff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114eb7f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114eb7f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114eb7ff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114eb7ff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14eb7ff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14eb7ff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127ad667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127ad667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NUS FinTech SG DevOps Assignment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442" y="894000"/>
            <a:ext cx="3173125" cy="16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Rental Service App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69325"/>
            <a:ext cx="85206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Service that connects tourists to rental vehicle companies with the push of a button. Matching between rented vehicle and tourist will be done automatically based on preference and availability.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25" y="2703432"/>
            <a:ext cx="3669550" cy="14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201" y="19613"/>
            <a:ext cx="2458800" cy="142351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51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Technology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25" y="1231800"/>
            <a:ext cx="1614868" cy="8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00" y="2235850"/>
            <a:ext cx="2458799" cy="6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775" y="3180961"/>
            <a:ext cx="1933860" cy="11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7">
            <a:alphaModFix/>
          </a:blip>
          <a:srcRect b="16947" l="11149" r="48829" t="17641"/>
          <a:stretch/>
        </p:blipFill>
        <p:spPr>
          <a:xfrm>
            <a:off x="1818400" y="1069225"/>
            <a:ext cx="1212950" cy="11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4051" y="1427898"/>
            <a:ext cx="1543035" cy="9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1652" y="1427898"/>
            <a:ext cx="1543035" cy="9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9266" y="1427898"/>
            <a:ext cx="1543035" cy="9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8525" y="2558037"/>
            <a:ext cx="1149291" cy="11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5975" y="3739750"/>
            <a:ext cx="2591600" cy="12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79604" y="3980896"/>
            <a:ext cx="986775" cy="9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Automation System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50" y="1958850"/>
            <a:ext cx="3455725" cy="1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900" y="1547999"/>
            <a:ext cx="3639974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966144" y="3261425"/>
            <a:ext cx="373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Automation of business tasks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171952" y="3261425"/>
            <a:ext cx="4731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Version Control &amp; Project Management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and Operations Methodology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116624"/>
            <a:ext cx="5657848" cy="2910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 flipH="1" rot="10800000">
            <a:off x="1182225" y="3470000"/>
            <a:ext cx="921300" cy="7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7"/>
          <p:cNvSpPr txBox="1"/>
          <p:nvPr/>
        </p:nvSpPr>
        <p:spPr>
          <a:xfrm>
            <a:off x="243401" y="4274750"/>
            <a:ext cx="173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Developer side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cxnSp>
        <p:nvCxnSpPr>
          <p:cNvPr id="96" name="Google Shape;96;p17"/>
          <p:cNvCxnSpPr/>
          <p:nvPr/>
        </p:nvCxnSpPr>
        <p:spPr>
          <a:xfrm flipH="1">
            <a:off x="7400926" y="1566075"/>
            <a:ext cx="261600" cy="4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>
            <a:off x="7400926" y="1086550"/>
            <a:ext cx="173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Biz &amp; Ops </a:t>
            </a: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side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971199" y="4274750"/>
            <a:ext cx="3949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Light"/>
                <a:ea typeface="Quicksand Light"/>
                <a:cs typeface="Quicksand Light"/>
                <a:sym typeface="Quicksand Light"/>
              </a:rPr>
              <a:t>Equal collaboration between Developer units and Business units </a:t>
            </a:r>
            <a:endParaRPr sz="16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Team Structure: Dev Side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35608" r="0" t="0"/>
          <a:stretch/>
        </p:blipFill>
        <p:spPr>
          <a:xfrm>
            <a:off x="1059400" y="1588537"/>
            <a:ext cx="2251099" cy="196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802575" y="3706675"/>
            <a:ext cx="30411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Flat Hierarchy: 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organization structure with few or no levels of management between management and staff level employees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000" y="1458250"/>
            <a:ext cx="3957152" cy="222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884025" y="3706675"/>
            <a:ext cx="30411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Scrum: 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agile framework for developing, delivering, and sustaining complex products, with an initial emphasis on software development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Team Structure: Ops Side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35608" r="0" t="0"/>
          <a:stretch/>
        </p:blipFill>
        <p:spPr>
          <a:xfrm>
            <a:off x="1059400" y="1588537"/>
            <a:ext cx="2251099" cy="196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802575" y="3706675"/>
            <a:ext cx="30411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Flat Hierarchy: 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organization structure with few or no levels of management between management and staff level employees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884025" y="3706675"/>
            <a:ext cx="30411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Project Management: 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Quicksand Light"/>
                <a:ea typeface="Quicksand Light"/>
                <a:cs typeface="Quicksand Light"/>
                <a:sym typeface="Quicksand Light"/>
              </a:rPr>
              <a:t>process of leading the work of a team to achieve goals and meet success criteria at a specified time.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926" y="1665300"/>
            <a:ext cx="3617301" cy="19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